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6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2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0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2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3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8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0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4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AE201-9E17-8C48-AFC9-D3A67713B19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E10A7-EEC6-BE48-A043-5F495531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9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3476" y="2421468"/>
            <a:ext cx="10591823" cy="1676402"/>
            <a:chOff x="303476" y="2421468"/>
            <a:chExt cx="10591823" cy="16764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3" r="36906"/>
            <a:stretch/>
          </p:blipFill>
          <p:spPr>
            <a:xfrm rot="5400000">
              <a:off x="1448328" y="1276616"/>
              <a:ext cx="1676399" cy="39661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5" r="37765"/>
            <a:stretch/>
          </p:blipFill>
          <p:spPr>
            <a:xfrm rot="5400000">
              <a:off x="5417688" y="1273360"/>
              <a:ext cx="1676401" cy="39726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06" t="21749" b="19871"/>
            <a:stretch/>
          </p:blipFill>
          <p:spPr>
            <a:xfrm>
              <a:off x="8242198" y="2421468"/>
              <a:ext cx="2653101" cy="167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22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22399" y="1888066"/>
            <a:ext cx="7240694" cy="3124200"/>
            <a:chOff x="1422399" y="1888066"/>
            <a:chExt cx="7240694" cy="3124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3" t="15056" r="11187"/>
            <a:stretch/>
          </p:blipFill>
          <p:spPr>
            <a:xfrm rot="10800000">
              <a:off x="4944533" y="1888066"/>
              <a:ext cx="3718560" cy="3124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7"/>
            <a:stretch/>
          </p:blipFill>
          <p:spPr>
            <a:xfrm rot="10800000">
              <a:off x="1422399" y="1888066"/>
              <a:ext cx="3522134" cy="3124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162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6400" y="1100665"/>
            <a:ext cx="9749941" cy="3403599"/>
            <a:chOff x="406400" y="1100665"/>
            <a:chExt cx="9749941" cy="34035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3" b="8636"/>
            <a:stretch/>
          </p:blipFill>
          <p:spPr>
            <a:xfrm rot="10800000">
              <a:off x="406400" y="1100666"/>
              <a:ext cx="4605867" cy="34035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6" r="4091" b="20000"/>
            <a:stretch/>
          </p:blipFill>
          <p:spPr>
            <a:xfrm rot="10800000">
              <a:off x="5012267" y="1100665"/>
              <a:ext cx="5144074" cy="3403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446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Fleming</dc:creator>
  <cp:lastModifiedBy>Jordan Fleming</cp:lastModifiedBy>
  <cp:revision>1</cp:revision>
  <dcterms:created xsi:type="dcterms:W3CDTF">2017-08-16T16:21:20Z</dcterms:created>
  <dcterms:modified xsi:type="dcterms:W3CDTF">2017-08-16T16:21:32Z</dcterms:modified>
</cp:coreProperties>
</file>